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9"/>
  </p:notesMasterIdLst>
  <p:handoutMasterIdLst>
    <p:handoutMasterId r:id="rId10"/>
  </p:handoutMasterIdLst>
  <p:sldIdLst>
    <p:sldId id="477" r:id="rId2"/>
    <p:sldId id="481" r:id="rId3"/>
    <p:sldId id="518" r:id="rId4"/>
    <p:sldId id="519" r:id="rId5"/>
    <p:sldId id="520" r:id="rId6"/>
    <p:sldId id="521" r:id="rId7"/>
    <p:sldId id="449" r:id="rId8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77"/>
            <p14:sldId id="481"/>
            <p14:sldId id="518"/>
            <p14:sldId id="519"/>
            <p14:sldId id="520"/>
            <p14:sldId id="521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3650" autoAdjust="0"/>
  </p:normalViewPr>
  <p:slideViewPr>
    <p:cSldViewPr snapToGrid="0" snapToObjects="1">
      <p:cViewPr varScale="1">
        <p:scale>
          <a:sx n="51" d="100"/>
          <a:sy n="51" d="100"/>
        </p:scale>
        <p:origin x="1102" y="24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position from </a:t>
            </a:r>
            <a:r>
              <a:rPr lang="da-DK" dirty="0" err="1"/>
              <a:t>amount</a:t>
            </a:r>
            <a:r>
              <a:rPr lang="da-DK" dirty="0"/>
              <a:t> of pulses </a:t>
            </a:r>
            <a:r>
              <a:rPr lang="da-DK" dirty="0" err="1"/>
              <a:t>received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speed from the position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30 </a:t>
            </a:r>
            <a:r>
              <a:rPr lang="da-DK" dirty="0" err="1"/>
              <a:t>electrical</a:t>
            </a:r>
            <a:r>
              <a:rPr lang="da-DK" dirty="0"/>
              <a:t> </a:t>
            </a:r>
            <a:r>
              <a:rPr lang="da-DK" dirty="0" err="1"/>
              <a:t>degrees</a:t>
            </a:r>
            <a:r>
              <a:rPr lang="da-DK" dirty="0"/>
              <a:t> or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specified</a:t>
            </a:r>
            <a:r>
              <a:rPr lang="da-DK" dirty="0"/>
              <a:t> time </a:t>
            </a:r>
            <a:r>
              <a:rPr lang="da-DK" dirty="0" err="1"/>
              <a:t>period</a:t>
            </a:r>
            <a:r>
              <a:rPr lang="da-DK" dirty="0"/>
              <a:t> (If speed is </a:t>
            </a:r>
            <a:r>
              <a:rPr lang="da-DK" dirty="0" err="1"/>
              <a:t>slow</a:t>
            </a:r>
            <a:r>
              <a:rPr lang="da-DK" dirty="0"/>
              <a:t>)</a:t>
            </a:r>
          </a:p>
          <a:p>
            <a:pPr marL="228600" indent="-228600">
              <a:buAutoNum type="arabicPeriod"/>
            </a:pPr>
            <a:r>
              <a:rPr lang="da-DK" dirty="0"/>
              <a:t>Slip speed is </a:t>
            </a:r>
            <a:r>
              <a:rPr lang="da-DK" dirty="0" err="1"/>
              <a:t>estimated</a:t>
            </a:r>
            <a:r>
              <a:rPr lang="da-DK" dirty="0"/>
              <a:t> from Machine parameters and </a:t>
            </a:r>
            <a:r>
              <a:rPr lang="da-DK" dirty="0" err="1"/>
              <a:t>dq-current</a:t>
            </a:r>
            <a:r>
              <a:rPr lang="da-DK" dirty="0"/>
              <a:t> references</a:t>
            </a:r>
          </a:p>
          <a:p>
            <a:pPr marL="228600" indent="-228600">
              <a:buAutoNum type="arabicPeriod"/>
            </a:pPr>
            <a:r>
              <a:rPr lang="da-DK" dirty="0"/>
              <a:t>Rotor flux speed is </a:t>
            </a:r>
            <a:r>
              <a:rPr lang="da-DK" dirty="0" err="1"/>
              <a:t>found</a:t>
            </a:r>
            <a:r>
              <a:rPr lang="da-DK" dirty="0"/>
              <a:t> by </a:t>
            </a:r>
            <a:r>
              <a:rPr lang="da-DK" dirty="0" err="1"/>
              <a:t>adding</a:t>
            </a:r>
            <a:r>
              <a:rPr lang="da-DK" dirty="0"/>
              <a:t> the </a:t>
            </a:r>
            <a:r>
              <a:rPr lang="da-DK" dirty="0" err="1"/>
              <a:t>shaft</a:t>
            </a:r>
            <a:r>
              <a:rPr lang="da-DK" dirty="0"/>
              <a:t> speed and the slip speed.</a:t>
            </a:r>
          </a:p>
          <a:p>
            <a:pPr marL="228600" indent="-228600">
              <a:buAutoNum type="arabicPeriod"/>
            </a:pPr>
            <a:r>
              <a:rPr lang="da-DK" dirty="0"/>
              <a:t>Integrated to </a:t>
            </a:r>
            <a:r>
              <a:rPr lang="da-DK" dirty="0" err="1"/>
              <a:t>optain</a:t>
            </a:r>
            <a:r>
              <a:rPr lang="da-DK" dirty="0"/>
              <a:t> </a:t>
            </a:r>
            <a:r>
              <a:rPr lang="da-DK" dirty="0" err="1"/>
              <a:t>estimated</a:t>
            </a:r>
            <a:r>
              <a:rPr lang="da-DK" dirty="0"/>
              <a:t> flux position, </a:t>
            </a:r>
            <a:r>
              <a:rPr lang="da-DK" dirty="0" err="1"/>
              <a:t>used</a:t>
            </a:r>
            <a:r>
              <a:rPr lang="da-DK" dirty="0"/>
              <a:t> for reference frame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2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9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5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Motor control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Position estimation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Analog signal acquisition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Closed loop algorithm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9" name="Imagen 44">
            <a:extLst>
              <a:ext uri="{FF2B5EF4-FFF2-40B4-BE49-F238E27FC236}">
                <a16:creationId xmlns:a16="http://schemas.microsoft.com/office/drawing/2014/main" id="{2BE61971-B4C7-4040-907D-8779407D7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20" y="1362052"/>
            <a:ext cx="4739265" cy="43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Position estimation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0741447-A889-47D5-BFD0-756A4AB0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69" y="2732189"/>
            <a:ext cx="9658662" cy="16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Analog signal acquisition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856174"/>
            <a:ext cx="61450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Analog signal structure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Raw ADC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Filtered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Previous value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Filter order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Filter frequency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Filter parameters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ADC channel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Priority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Safety thresholds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Interface functions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endParaRPr lang="en-GB" sz="20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9" name="Imagen 4">
            <a:extLst>
              <a:ext uri="{FF2B5EF4-FFF2-40B4-BE49-F238E27FC236}">
                <a16:creationId xmlns:a16="http://schemas.microsoft.com/office/drawing/2014/main" id="{17ED0FF6-513A-438A-9645-5825A1780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42" y="668174"/>
            <a:ext cx="3501474" cy="50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Closed loop control algorithm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0D9987A-23FD-4B7D-A20A-30E95E76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35" y="2001406"/>
            <a:ext cx="8660130" cy="35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3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Safety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Monitors possible error sources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Overvoltage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Overcurrent</a:t>
            </a:r>
          </a:p>
          <a:p>
            <a:pPr marL="742915" lvl="1" indent="-285750">
              <a:buFont typeface="Wingdings" panose="05000000000000000000" pitchFamily="2" charset="2"/>
              <a:buChar char="Ø"/>
            </a:pPr>
            <a:r>
              <a:rPr lang="en-GB" sz="2000" spc="300" dirty="0"/>
              <a:t>Temperatures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Performs the necessary safety reaction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20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2000" spc="300" dirty="0"/>
              <a:t>Includes a watchdog timer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E6C49FC-4AA5-48B1-8500-840374105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1016"/>
            <a:ext cx="5466413" cy="40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9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System tests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8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84486EF-376B-456B-9508-AF284420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64" y="1448202"/>
            <a:ext cx="8729272" cy="39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834</TotalTime>
  <Words>159</Words>
  <Application>Microsoft Office PowerPoint</Application>
  <PresentationFormat>Widescreen</PresentationFormat>
  <Paragraphs>69</Paragraphs>
  <Slides>7</Slides>
  <Notes>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2" baseType="lpstr">
      <vt:lpstr>Arial</vt:lpstr>
      <vt:lpstr>Calibri</vt:lpstr>
      <vt:lpstr>Montserrat Medium</vt:lpstr>
      <vt:lpstr>Wingdings</vt:lpstr>
      <vt:lpstr>AAU PowerPoint</vt:lpstr>
      <vt:lpstr>Motor control</vt:lpstr>
      <vt:lpstr>Position estimation</vt:lpstr>
      <vt:lpstr>Analog signal acquisition</vt:lpstr>
      <vt:lpstr>Closed loop control algorithm</vt:lpstr>
      <vt:lpstr>Safety</vt:lpstr>
      <vt:lpstr>System tests</vt:lpstr>
      <vt:lpstr>Test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535</cp:revision>
  <cp:lastPrinted>2019-01-10T14:45:54Z</cp:lastPrinted>
  <dcterms:created xsi:type="dcterms:W3CDTF">2016-11-10T06:07:03Z</dcterms:created>
  <dcterms:modified xsi:type="dcterms:W3CDTF">2019-06-18T07:02:30Z</dcterms:modified>
</cp:coreProperties>
</file>